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Barlow Bold" pitchFamily="2" charset="77"/>
      <p:regular r:id="rId3"/>
      <p:bold r:id="rId4"/>
      <p:italic r:id="rId5"/>
      <p:boldItalic r:id="rId6"/>
    </p:embeddedFont>
    <p:embeddedFont>
      <p:font typeface="Barlow Semi-Bold" pitchFamily="2" charset="77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626" autoAdjust="0"/>
  </p:normalViewPr>
  <p:slideViewPr>
    <p:cSldViewPr>
      <p:cViewPr varScale="1">
        <p:scale>
          <a:sx n="77" d="100"/>
          <a:sy n="77" d="100"/>
        </p:scale>
        <p:origin x="3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BE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06677" y="2704983"/>
            <a:ext cx="8120359" cy="6602007"/>
            <a:chOff x="0" y="0"/>
            <a:chExt cx="1137986" cy="9252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7986" cy="925204"/>
            </a:xfrm>
            <a:custGeom>
              <a:avLst/>
              <a:gdLst/>
              <a:ahLst/>
              <a:cxnLst/>
              <a:rect l="l" t="t" r="r" b="b"/>
              <a:pathLst>
                <a:path w="1137986" h="925204">
                  <a:moveTo>
                    <a:pt x="568993" y="0"/>
                  </a:moveTo>
                  <a:cubicBezTo>
                    <a:pt x="254747" y="0"/>
                    <a:pt x="0" y="207114"/>
                    <a:pt x="0" y="462602"/>
                  </a:cubicBezTo>
                  <a:cubicBezTo>
                    <a:pt x="0" y="718090"/>
                    <a:pt x="254747" y="925204"/>
                    <a:pt x="568993" y="925204"/>
                  </a:cubicBezTo>
                  <a:cubicBezTo>
                    <a:pt x="883239" y="925204"/>
                    <a:pt x="1137986" y="718090"/>
                    <a:pt x="1137986" y="462602"/>
                  </a:cubicBezTo>
                  <a:cubicBezTo>
                    <a:pt x="1137986" y="207114"/>
                    <a:pt x="883239" y="0"/>
                    <a:pt x="568993" y="0"/>
                  </a:cubicBezTo>
                  <a:close/>
                </a:path>
              </a:pathLst>
            </a:custGeom>
            <a:blipFill>
              <a:blip r:embed="rId2"/>
              <a:stretch>
                <a:fillRect l="-20557" r="-10574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660964" y="5614955"/>
            <a:ext cx="3793362" cy="3793362"/>
          </a:xfrm>
          <a:custGeom>
            <a:avLst/>
            <a:gdLst/>
            <a:ahLst/>
            <a:cxnLst/>
            <a:rect l="l" t="t" r="r" b="b"/>
            <a:pathLst>
              <a:path w="3793362" h="3793362">
                <a:moveTo>
                  <a:pt x="0" y="0"/>
                </a:moveTo>
                <a:lnTo>
                  <a:pt x="3793362" y="0"/>
                </a:lnTo>
                <a:lnTo>
                  <a:pt x="3793362" y="3793362"/>
                </a:lnTo>
                <a:lnTo>
                  <a:pt x="0" y="37933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914878" y="5716281"/>
            <a:ext cx="3581514" cy="3590709"/>
          </a:xfrm>
          <a:custGeom>
            <a:avLst/>
            <a:gdLst/>
            <a:ahLst/>
            <a:cxnLst/>
            <a:rect l="l" t="t" r="r" b="b"/>
            <a:pathLst>
              <a:path w="3581514" h="3590709">
                <a:moveTo>
                  <a:pt x="0" y="0"/>
                </a:moveTo>
                <a:lnTo>
                  <a:pt x="3581515" y="0"/>
                </a:lnTo>
                <a:lnTo>
                  <a:pt x="3581515" y="3590710"/>
                </a:lnTo>
                <a:lnTo>
                  <a:pt x="0" y="359071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60964" y="670331"/>
            <a:ext cx="14948594" cy="267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8699" b="1" spc="-391" dirty="0">
                <a:solidFill>
                  <a:srgbClr val="A8282F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Host Some International Students for Dinner this Easter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60964" y="3721805"/>
            <a:ext cx="6447563" cy="1507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/>
            <a:r>
              <a:rPr lang="en-US" sz="4899" b="1" spc="-220" dirty="0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REGISTER AT </a:t>
            </a:r>
            <a:r>
              <a:rPr lang="en-US" sz="4899" b="1" spc="-220" dirty="0" err="1">
                <a:solidFill>
                  <a:srgbClr val="000000"/>
                </a:solidFill>
                <a:latin typeface="Barlow Bold"/>
                <a:ea typeface="Barlow Bold"/>
                <a:cs typeface="Barlow Bold"/>
                <a:sym typeface="Barlow Bold"/>
              </a:rPr>
              <a:t>FriendsForDinner.ca</a:t>
            </a:r>
            <a:endParaRPr lang="en-US" sz="4899" b="1" spc="-220" dirty="0">
              <a:solidFill>
                <a:srgbClr val="000000"/>
              </a:solidFill>
              <a:latin typeface="Barlow Bold"/>
              <a:ea typeface="Barlow Bold"/>
              <a:cs typeface="Barlow Bold"/>
              <a:sym typeface="Barlow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Barlow Bold</vt:lpstr>
      <vt:lpstr>Calibri</vt:lpstr>
      <vt:lpstr>Barlow Semi-Bold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F4D Easter PPT Slide</dc:title>
  <cp:lastModifiedBy>Gabe McReynolds</cp:lastModifiedBy>
  <cp:revision>2</cp:revision>
  <dcterms:created xsi:type="dcterms:W3CDTF">2006-08-16T00:00:00Z</dcterms:created>
  <dcterms:modified xsi:type="dcterms:W3CDTF">2026-03-11T20:16:02Z</dcterms:modified>
  <dc:identifier>DAHDq4eVMgw</dc:identifier>
</cp:coreProperties>
</file>