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>
      <p:cViewPr varScale="1">
        <p:scale>
          <a:sx n="58" d="100"/>
          <a:sy n="58" d="100"/>
        </p:scale>
        <p:origin x="48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ost an international student for…"/>
          <p:cNvSpPr txBox="1">
            <a:spLocks noGrp="1"/>
          </p:cNvSpPr>
          <p:nvPr>
            <p:ph type="title"/>
          </p:nvPr>
        </p:nvSpPr>
        <p:spPr>
          <a:xfrm>
            <a:off x="15324" y="-39813"/>
            <a:ext cx="11060500" cy="759794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 sz="13200" spc="-264">
                <a:solidFill>
                  <a:srgbClr val="A8282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pPr>
            <a:r>
              <a:rPr dirty="0"/>
              <a:t>Host </a:t>
            </a:r>
            <a:r>
              <a:rPr lang="en-CA" dirty="0"/>
              <a:t>some</a:t>
            </a:r>
            <a:r>
              <a:rPr dirty="0"/>
              <a:t> international student</a:t>
            </a:r>
            <a:r>
              <a:rPr lang="en-CA"/>
              <a:t>s</a:t>
            </a:r>
            <a:r>
              <a:t> </a:t>
            </a:r>
            <a:r>
              <a:rPr dirty="0"/>
              <a:t>for</a:t>
            </a:r>
          </a:p>
          <a:p>
            <a:pPr algn="ctr">
              <a:lnSpc>
                <a:spcPct val="90000"/>
              </a:lnSpc>
              <a:defRPr sz="13200" spc="-264">
                <a:solidFill>
                  <a:srgbClr val="A8282F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pPr>
            <a:r>
              <a:rPr dirty="0"/>
              <a:t>Thanksgiving!</a:t>
            </a:r>
          </a:p>
        </p:txBody>
      </p:sp>
      <p:sp>
        <p:nvSpPr>
          <p:cNvPr id="152" name="Register at…"/>
          <p:cNvSpPr txBox="1"/>
          <p:nvPr/>
        </p:nvSpPr>
        <p:spPr>
          <a:xfrm>
            <a:off x="11162567" y="7550546"/>
            <a:ext cx="13118496" cy="588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11000" spc="-220">
                <a:solidFill>
                  <a:srgbClr val="A8282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dirty="0"/>
              <a:t>Register at</a:t>
            </a:r>
          </a:p>
          <a:p>
            <a:pPr>
              <a:defRPr sz="12400" spc="-248">
                <a:solidFill>
                  <a:srgbClr val="000000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dirty="0" err="1"/>
              <a:t>friendsfordinner.ca</a:t>
            </a:r>
            <a:endParaRPr dirty="0"/>
          </a:p>
          <a:p>
            <a:pPr>
              <a:defRPr sz="8400" spc="-168">
                <a:solidFill>
                  <a:srgbClr val="A8282F"/>
                </a:solidFill>
                <a:latin typeface="Barlow Medium"/>
                <a:ea typeface="Barlow Medium"/>
                <a:cs typeface="Barlow Medium"/>
                <a:sym typeface="Barlow Medium"/>
              </a:defRPr>
            </a:pPr>
            <a:r>
              <a:rPr dirty="0"/>
              <a:t>by </a:t>
            </a:r>
            <a:r>
              <a:rPr lang="en-CA" dirty="0"/>
              <a:t>September</a:t>
            </a:r>
            <a:r>
              <a:rPr dirty="0"/>
              <a:t> </a:t>
            </a:r>
            <a:r>
              <a:rPr lang="en-CA"/>
              <a:t>3</a:t>
            </a:r>
            <a:r>
              <a:rPr lang="en-CA" dirty="0"/>
              <a:t>0</a:t>
            </a:r>
            <a:endParaRPr dirty="0"/>
          </a:p>
        </p:txBody>
      </p:sp>
      <p:pic>
        <p:nvPicPr>
          <p:cNvPr id="153" name="AdobeStock_311914456.jpeg" descr="AdobeStock_3119144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614" y="-6331"/>
            <a:ext cx="13388401" cy="7530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F4D-colour-logo_final.png" descr="F4D-colour-logo_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26" y="8471424"/>
            <a:ext cx="4907675" cy="4907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F4D_QR code.jpg" descr="F4D_QR co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039" y="8604097"/>
            <a:ext cx="4630441" cy="4642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Helvetica Neue</vt:lpstr>
      <vt:lpstr>Helvetica Neue Medium</vt:lpstr>
      <vt:lpstr>21_BasicWhite</vt:lpstr>
      <vt:lpstr>Host some international students for Thanksgiving!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OWM Media 3</cp:lastModifiedBy>
  <cp:revision>2</cp:revision>
  <dcterms:modified xsi:type="dcterms:W3CDTF">2024-09-09T20:33:12Z</dcterms:modified>
</cp:coreProperties>
</file>