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932B-F0EB-3E4E-908C-0CCEA214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3C56B-DBE3-424F-9EA8-12A165C4E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CF85-3EAC-B047-943E-4911BA5D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E4B5D-25E4-1A49-8A37-0E5E567F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0D6A0-57BD-1342-9817-C3154DC1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6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E33B-CBED-4440-9D69-61F28C6F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3BDCD-9141-A940-9A3C-8D41D9DB8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E4F2-BB40-494E-870D-1F54BA48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EB73D-0F0B-A549-8DF4-0A96C8EC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A8F8B-F42D-8749-BE3A-E78A50BD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5F08A-54F3-F941-985A-2FB41344A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45021-6491-394E-A1B9-844932FA6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A3C32-C1B9-AA43-B735-5DDC8F6D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DAA4-FB3B-E545-A284-B9C19031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20C7B-1D95-A44F-9435-03F841F4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83D8-1491-DE4B-8B00-9F4625DD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8E4C-C110-8C4A-8873-0D86EE80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A813C-B506-364F-9D61-70C944CD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CADE9-1483-4A44-8509-766BA1BB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CF17-CAAF-AA45-AEB6-29A6D810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3327-F176-3343-82A6-980DEA6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C573B-7EEA-4748-8DFD-9040CFCA9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1362D-BEBA-DF44-B36E-80443DA7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CC22-D1A9-DB4B-BF10-0FE3EF59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CB6D3-A4C8-E84A-A8CF-BED2B5C0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2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1066-C18A-3A44-9BCC-F2377329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D3C1A-6151-D643-9D9D-CEC2A9359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03FE7-8681-6843-A475-F00F629D2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7B0D9-EDB7-C446-ACB0-334966073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C68A3-054F-CA42-B85F-0CDA422C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9208D-AF8B-5B42-BF16-E433138B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7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6530-1F6C-664B-AB78-DC557E91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F2012-4618-6846-AE57-08DD046CC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930DC-8AFE-7048-A48D-D499B7C4C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45BD6-B6EC-B747-9B4C-D29D83B36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E2DAC-D901-3F41-8D9D-F0BA1FDAA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3EE28-BB04-554B-AED8-2F99B263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EA8A0-7DED-E148-B334-3048DCA5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52E37-D920-6B4F-9970-3A88D755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C24A-9413-4943-83AD-86E85238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20A9E-EF96-034A-A016-32DF1AC85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9DDF4-752E-844D-B29E-E3764E05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D8C7C-1B1C-E844-9FAA-5F0D5E85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64E2D-5B3E-6D42-B12E-0E36123F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728C2-82F1-6F4E-8031-17C8181B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79F7-2BFD-8543-8B4D-19B0A16E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7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1EE7-0372-5143-8F6C-EBEE12A96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FD13F-9EDB-E944-9687-B8B72ED5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C2365-E13E-6A4A-8D0C-FA5366F80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1DFE8-8CB8-374D-B16D-F1B88B96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E5CE2-4165-8F47-93B3-ED91A726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83FB8-173F-EB41-B751-60180609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8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1065-788D-E040-9A65-1526AE93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C5FD3-DEC4-8140-910A-AF64C3556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13BD1-4DA2-E04C-8F48-CB332DA70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9FC85-B3C1-6145-B4CD-399946C4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B8B73-BB7B-9D47-A00D-50402C4F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B3884-DB91-8342-9BB5-1A9C1147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02949-07FB-CB4D-9EFE-F051EA005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AF9EC-367A-1941-B867-D30D0B5CF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E31F-9496-6341-B6F1-CB0E42EC3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941A-6483-2B4F-A1B3-7ED2EFB02164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E4D1E-6991-5743-A13F-FB8E069DE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9B35-7D37-EC45-B2C3-E6C517AC4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6B923-B88D-7140-9FBC-CD246051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5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3FD9A1-E4B6-1848-99F3-CE08BDA450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5000"/>
            <a:ext cx="12183483" cy="8122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E5F8C-16BD-854C-A0BD-4B14BAF41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5"/>
          <a:stretch/>
        </p:blipFill>
        <p:spPr>
          <a:xfrm>
            <a:off x="514809" y="2262790"/>
            <a:ext cx="7171766" cy="42041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B281D7-26F5-6E49-B23B-2D78E5F01A02}"/>
              </a:ext>
            </a:extLst>
          </p:cNvPr>
          <p:cNvSpPr txBox="1"/>
          <p:nvPr/>
        </p:nvSpPr>
        <p:spPr>
          <a:xfrm>
            <a:off x="514808" y="-1"/>
            <a:ext cx="8607677" cy="201168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sz="4800" b="1" dirty="0">
                <a:latin typeface="Barlow" pitchFamily="2" charset="77"/>
              </a:rPr>
              <a:t>Host an International Student</a:t>
            </a:r>
          </a:p>
          <a:p>
            <a:r>
              <a:rPr lang="en-US" sz="4800" b="1" dirty="0">
                <a:latin typeface="Barlow" pitchFamily="2" charset="77"/>
              </a:rPr>
              <a:t>     in Your Home for Christmas!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DF3C0F-85E8-D545-8E7C-C3971D4246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223" y="-53078"/>
            <a:ext cx="2117834" cy="21178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EADC92-405B-924C-9179-D36405982D64}"/>
              </a:ext>
            </a:extLst>
          </p:cNvPr>
          <p:cNvSpPr txBox="1"/>
          <p:nvPr/>
        </p:nvSpPr>
        <p:spPr>
          <a:xfrm>
            <a:off x="7863840" y="2262790"/>
            <a:ext cx="3878217" cy="4204101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txBody>
          <a:bodyPr wrap="square" rtlCol="0" anchor="ctr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Barlow Medium" pitchFamily="2" charset="77"/>
              </a:rPr>
              <a:t>Register at </a:t>
            </a:r>
          </a:p>
          <a:p>
            <a:pPr>
              <a:spcAft>
                <a:spcPts val="1800"/>
              </a:spcAft>
            </a:pPr>
            <a:r>
              <a:rPr lang="en-US" sz="3000" b="1" u="sng" dirty="0" err="1">
                <a:latin typeface="Barlow" pitchFamily="2" charset="77"/>
              </a:rPr>
              <a:t>friendsfordinner.ca</a:t>
            </a:r>
            <a:endParaRPr lang="en-US" sz="3000" b="1" u="sng" dirty="0">
              <a:latin typeface="Barlow" pitchFamily="2" charset="77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latin typeface="Barlow Medium" pitchFamily="2" charset="77"/>
              </a:rPr>
              <a:t>You choose the date.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Barlow Medium" pitchFamily="2" charset="77"/>
              </a:rPr>
              <a:t>We will match you with your student guests.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latin typeface="Barlow Medium" pitchFamily="2" charset="77"/>
              </a:rPr>
              <a:t>Deadline: </a:t>
            </a:r>
            <a:r>
              <a:rPr lang="en-US" sz="2800" b="1" dirty="0">
                <a:latin typeface="Barlow Medium" pitchFamily="2" charset="77"/>
              </a:rPr>
              <a:t>December 11</a:t>
            </a:r>
          </a:p>
        </p:txBody>
      </p:sp>
    </p:spTree>
    <p:extLst>
      <p:ext uri="{BB962C8B-B14F-4D97-AF65-F5344CB8AC3E}">
        <p14:creationId xmlns:p14="http://schemas.microsoft.com/office/powerpoint/2010/main" val="3841327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34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Barlow</vt:lpstr>
      <vt:lpstr>Barlow Medium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McReynolds</dc:creator>
  <cp:lastModifiedBy>grace kingsly</cp:lastModifiedBy>
  <cp:revision>11</cp:revision>
  <dcterms:created xsi:type="dcterms:W3CDTF">2021-11-22T20:32:17Z</dcterms:created>
  <dcterms:modified xsi:type="dcterms:W3CDTF">2022-11-15T20:11:58Z</dcterms:modified>
</cp:coreProperties>
</file>